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17" name="Symbol zastępczy stopki 16"/>
          <p:cNvSpPr>
            <a:spLocks noGrp="1"/>
          </p:cNvSpPr>
          <p:nvPr>
            <p:ph type="ftr" sz="quarter" idx="11"/>
          </p:nvPr>
        </p:nvSpPr>
        <p:spPr/>
        <p:txBody>
          <a:bodyPr/>
          <a:lstStyle>
            <a:extLst/>
          </a:lstStyle>
          <a:p>
            <a:endParaRPr lang="pl-PL"/>
          </a:p>
        </p:txBody>
      </p:sp>
      <p:sp>
        <p:nvSpPr>
          <p:cNvPr id="29" name="Symbol zastępczy numeru slajdu 28"/>
          <p:cNvSpPr>
            <a:spLocks noGrp="1"/>
          </p:cNvSpPr>
          <p:nvPr>
            <p:ph type="sldNum" sz="quarter" idx="12"/>
          </p:nvPr>
        </p:nvSpPr>
        <p:spPr/>
        <p:txBody>
          <a:bodyPr/>
          <a:lstStyle>
            <a:extLst/>
          </a:lstStyle>
          <a:p>
            <a:fld id="{C98D5359-E3F3-4837-8C1C-3DBF25200B51}" type="slidenum">
              <a:rPr lang="pl-PL" smtClean="0"/>
              <a:pPr/>
              <a:t>‹#›</a:t>
            </a:fld>
            <a:endParaRPr lang="pl-PL"/>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smtClean="0"/>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C98D5359-E3F3-4837-8C1C-3DBF25200B51}" type="slidenum">
              <a:rPr lang="pl-PL" smtClean="0"/>
              <a:pPr/>
              <a:t>‹#›</a:t>
            </a:fld>
            <a:endParaRPr lang="pl-PL"/>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smtClean="0"/>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C98D5359-E3F3-4837-8C1C-3DBF25200B51}" type="slidenum">
              <a:rPr lang="pl-PL" smtClean="0"/>
              <a:pPr/>
              <a:t>‹#›</a:t>
            </a:fld>
            <a:endParaRPr lang="pl-PL"/>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4F26F52E-20F3-4BA6-80CF-249CAA89A95D}" type="datetimeFigureOut">
              <a:rPr lang="pl-PL" smtClean="0"/>
              <a:pPr/>
              <a:t>2020-09-29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C98D5359-E3F3-4837-8C1C-3DBF25200B5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smtClean="0"/>
              <a:t>Kliknij ikonę, aby dodać obraz</a:t>
            </a:r>
            <a:endParaRPr kumimoji="0" lang="en-US"/>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extLst/>
          </a:lstStyle>
          <a:p>
            <a:fld id="{4F26F52E-20F3-4BA6-80CF-249CAA89A95D}" type="datetimeFigureOut">
              <a:rPr lang="pl-PL" smtClean="0"/>
              <a:pPr/>
              <a:t>2020-09-29</a:t>
            </a:fld>
            <a:endParaRPr lang="pl-PL"/>
          </a:p>
        </p:txBody>
      </p:sp>
      <p:sp>
        <p:nvSpPr>
          <p:cNvPr id="6" name="Symbol zastępczy stopki 5"/>
          <p:cNvSpPr>
            <a:spLocks noGrp="1"/>
          </p:cNvSpPr>
          <p:nvPr>
            <p:ph type="ftr" sz="quarter" idx="11"/>
          </p:nvPr>
        </p:nvSpPr>
        <p:spPr>
          <a:xfrm>
            <a:off x="914400" y="55499"/>
            <a:ext cx="5562600" cy="365125"/>
          </a:xfrm>
        </p:spPr>
        <p:txBody>
          <a:bodyPr/>
          <a:lstStyle>
            <a:extLst/>
          </a:lstStyle>
          <a:p>
            <a:endParaRPr lang="pl-PL"/>
          </a:p>
        </p:txBody>
      </p:sp>
      <p:sp>
        <p:nvSpPr>
          <p:cNvPr id="7" name="Symbol zastępczy numeru slajdu 6"/>
          <p:cNvSpPr>
            <a:spLocks noGrp="1"/>
          </p:cNvSpPr>
          <p:nvPr>
            <p:ph type="sldNum" sz="quarter" idx="12"/>
          </p:nvPr>
        </p:nvSpPr>
        <p:spPr>
          <a:xfrm>
            <a:off x="8610600" y="55499"/>
            <a:ext cx="457200" cy="365125"/>
          </a:xfrm>
        </p:spPr>
        <p:txBody>
          <a:bodyPr/>
          <a:lstStyle>
            <a:extLst/>
          </a:lstStyle>
          <a:p>
            <a:fld id="{C98D5359-E3F3-4837-8C1C-3DBF25200B5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F26F52E-20F3-4BA6-80CF-249CAA89A95D}" type="datetimeFigureOut">
              <a:rPr lang="pl-PL" smtClean="0"/>
              <a:pPr/>
              <a:t>2020-09-29</a:t>
            </a:fld>
            <a:endParaRPr lang="pl-PL"/>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98D5359-E3F3-4837-8C1C-3DBF25200B5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Moja </a:t>
            </a:r>
            <a:r>
              <a:rPr lang="pl-PL" dirty="0" err="1" smtClean="0"/>
              <a:t>pasja♥</a:t>
            </a:r>
            <a:endParaRPr lang="pl-PL" dirty="0"/>
          </a:p>
        </p:txBody>
      </p:sp>
      <p:sp>
        <p:nvSpPr>
          <p:cNvPr id="3" name="Podtytuł 2"/>
          <p:cNvSpPr>
            <a:spLocks noGrp="1"/>
          </p:cNvSpPr>
          <p:nvPr>
            <p:ph type="subTitle" idx="1"/>
          </p:nvPr>
        </p:nvSpPr>
        <p:spPr/>
        <p:txBody>
          <a:bodyPr/>
          <a:lstStyle/>
          <a:p>
            <a:r>
              <a:rPr lang="pl-PL" dirty="0" smtClean="0"/>
              <a:t>Ania Nowak </a:t>
            </a:r>
            <a:r>
              <a:rPr lang="pl-PL" dirty="0" err="1" smtClean="0"/>
              <a:t>kl.VII</a:t>
            </a:r>
            <a:endParaRPr 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dirty="0" smtClean="0">
                <a:latin typeface="Bahnschrift SemiCondensed" pitchFamily="34" charset="0"/>
              </a:rPr>
              <a:t>Moją pasją jest jazda konna, bardzo lubię ten sport, ponieważ jest to praca z żywym zwierzęciem.</a:t>
            </a:r>
            <a:endParaRPr lang="pl-PL" dirty="0">
              <a:latin typeface="Bahnschrift SemiCondensed" pitchFamily="34" charset="0"/>
            </a:endParaRPr>
          </a:p>
        </p:txBody>
      </p:sp>
      <p:pic>
        <p:nvPicPr>
          <p:cNvPr id="1026" name="Picture 2" descr="C:\Users\Ania\AppData\Local\Microsoft\Windows\INetCache\IE\NLROZ97G\jazda-konna-jezdziectwo-kon-103543[1].jpg"/>
          <p:cNvPicPr>
            <a:picLocks noChangeAspect="1" noChangeArrowheads="1"/>
          </p:cNvPicPr>
          <p:nvPr/>
        </p:nvPicPr>
        <p:blipFill>
          <a:blip r:embed="rId2" cstate="print"/>
          <a:srcRect/>
          <a:stretch>
            <a:fillRect/>
          </a:stretch>
        </p:blipFill>
        <p:spPr bwMode="auto">
          <a:xfrm>
            <a:off x="214282" y="3357562"/>
            <a:ext cx="5714790" cy="3215182"/>
          </a:xfrm>
          <a:prstGeom prst="rect">
            <a:avLst/>
          </a:prstGeom>
          <a:noFill/>
        </p:spPr>
      </p:pic>
      <p:pic>
        <p:nvPicPr>
          <p:cNvPr id="1027" name="Picture 3" descr="C:\Users\Ania\AppData\Local\Microsoft\Windows\INetCache\IE\NLROZ97G\horseback_riding_horse_jumping_obstacle_horse_show-1201349[1].jpg"/>
          <p:cNvPicPr>
            <a:picLocks noChangeAspect="1" noChangeArrowheads="1"/>
          </p:cNvPicPr>
          <p:nvPr/>
        </p:nvPicPr>
        <p:blipFill>
          <a:blip r:embed="rId3" cstate="print"/>
          <a:srcRect/>
          <a:stretch>
            <a:fillRect/>
          </a:stretch>
        </p:blipFill>
        <p:spPr bwMode="auto">
          <a:xfrm>
            <a:off x="6072198" y="2786058"/>
            <a:ext cx="2857496" cy="28574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sz="3600" dirty="0" smtClean="0">
                <a:latin typeface="Bahnschrift SemiCondensed" pitchFamily="34" charset="0"/>
              </a:rPr>
              <a:t>Jeździectwo, to niebezpieczna dyscyplina, niestety przekonałam się o tym na własnej skórze, łamiąc rękę.</a:t>
            </a:r>
            <a:endParaRPr lang="pl-PL" sz="3600" dirty="0">
              <a:latin typeface="Bahnschrift SemiCondensed" pitchFamily="34" charset="0"/>
            </a:endParaRPr>
          </a:p>
        </p:txBody>
      </p:sp>
      <p:pic>
        <p:nvPicPr>
          <p:cNvPr id="2050" name="Picture 2" descr="C:\Users\Ania\AppData\Local\Microsoft\Windows\INetCache\IE\M1CIIRM0\pexels-photo-210237[1].jpg"/>
          <p:cNvPicPr>
            <a:picLocks noChangeAspect="1" noChangeArrowheads="1"/>
          </p:cNvPicPr>
          <p:nvPr/>
        </p:nvPicPr>
        <p:blipFill>
          <a:blip r:embed="rId2" cstate="print"/>
          <a:srcRect/>
          <a:stretch>
            <a:fillRect/>
          </a:stretch>
        </p:blipFill>
        <p:spPr bwMode="auto">
          <a:xfrm>
            <a:off x="3811831" y="4071942"/>
            <a:ext cx="5332169" cy="27860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dirty="0" smtClean="0">
                <a:latin typeface="Bahnschrift SemiCondensed" pitchFamily="34" charset="0"/>
              </a:rPr>
              <a:t>Za sam początek jeździectwa możemy wyznaczyć czasy, w których ludzie udomowili konie, co wydarzyło się około 3,5 tysiąca lat przed naszą erą. Już w starożytnym Rzymie istniał zawód nauczyciela jazdy konnej, nazywany </a:t>
            </a:r>
            <a:r>
              <a:rPr lang="pl-PL" i="1" dirty="0" err="1" smtClean="0">
                <a:latin typeface="Bahnschrift SemiCondensed" pitchFamily="34" charset="0"/>
              </a:rPr>
              <a:t>equisones</a:t>
            </a:r>
            <a:r>
              <a:rPr lang="pl-PL" dirty="0" smtClean="0">
                <a:latin typeface="Bahnschrift SemiCondensed" pitchFamily="34" charset="0"/>
              </a:rPr>
              <a:t>. Tam też rozwijało się powożenie: popularne był wyścigi powozów, organizowane na hipodromach.</a:t>
            </a:r>
            <a:endParaRPr lang="pl-PL" dirty="0">
              <a:latin typeface="Bahnschrift SemiCondense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dirty="0" smtClean="0">
                <a:latin typeface="Bahnschrift SemiCondensed" pitchFamily="34" charset="0"/>
              </a:rPr>
              <a:t>W 1134r. w Neapolu powstała pierwsza Akademia Jeździecka. Ówczesne metody pracy z końmi należały do bardzo drastycznych i skupiały się na karaniu zwierzęcia</a:t>
            </a:r>
            <a:r>
              <a:rPr lang="pl-PL" baseline="30000" dirty="0">
                <a:latin typeface="Bahnschrift SemiCondensed" pitchFamily="34" charset="0"/>
              </a:rPr>
              <a:t>.</a:t>
            </a:r>
            <a:r>
              <a:rPr lang="pl-PL" dirty="0" smtClean="0">
                <a:latin typeface="Bahnschrift SemiCondensed" pitchFamily="34" charset="0"/>
              </a:rPr>
              <a:t> Sporty konne mają jednak swój początek w kawalerii: w czasach pokoju musztra oraz wojenne ćwiczenia były przedmiotem współzawodnictwa. Do XVIII wieku polskie jeździectwo uznawane było za najlepsze na świecie. Po nim jednak, aż do XIX wieku polskie zasługi przypisywane były zaborcom i sport ten mógł zacząć rozwijać się w Polsce dopiero po I wojnie światowej. Kolejna wojna znów wstrzymała rozwój dyscyplin i sport ten zaczął się rozwijać dopiero po 1989r.</a:t>
            </a:r>
            <a:endParaRPr lang="pl-PL" dirty="0">
              <a:latin typeface="Bahnschrift SemiCondense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Jazda konna to nie tylko wspaniały sport, ale również przyjaźń, pomiędzy </a:t>
            </a:r>
            <a:r>
              <a:rPr lang="pl-PL" dirty="0" smtClean="0"/>
              <a:t>jeźdźcem </a:t>
            </a:r>
            <a:r>
              <a:rPr lang="pl-PL" dirty="0" smtClean="0"/>
              <a:t>i jego </a:t>
            </a:r>
            <a:r>
              <a:rPr lang="pl-PL" dirty="0" err="1" smtClean="0"/>
              <a:t>koniem♥</a:t>
            </a:r>
            <a:endParaRPr lang="pl-PL" dirty="0"/>
          </a:p>
        </p:txBody>
      </p:sp>
      <p:pic>
        <p:nvPicPr>
          <p:cNvPr id="4" name="Obraz 3" descr="cennik-nauki-jazdy-konnej.jpg"/>
          <p:cNvPicPr>
            <a:picLocks noChangeAspect="1"/>
          </p:cNvPicPr>
          <p:nvPr/>
        </p:nvPicPr>
        <p:blipFill>
          <a:blip r:embed="rId2" cstate="print"/>
          <a:stretch>
            <a:fillRect/>
          </a:stretch>
        </p:blipFill>
        <p:spPr>
          <a:xfrm>
            <a:off x="3071802" y="2786058"/>
            <a:ext cx="5847256" cy="38957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098" name="Picture 2" descr="C:\Users\Ania\AppData\Local\Microsoft\Windows\INetCache\IE\NLROZ97G\2017-02-25-06-49-43[1].jpg"/>
          <p:cNvPicPr>
            <a:picLocks noChangeAspect="1" noChangeArrowheads="1"/>
          </p:cNvPicPr>
          <p:nvPr/>
        </p:nvPicPr>
        <p:blipFill>
          <a:blip r:embed="rId2" cstate="print"/>
          <a:srcRect/>
          <a:stretch>
            <a:fillRect/>
          </a:stretch>
        </p:blipFill>
        <p:spPr bwMode="auto">
          <a:xfrm>
            <a:off x="0" y="0"/>
            <a:ext cx="6643702" cy="4429135"/>
          </a:xfrm>
          <a:prstGeom prst="rect">
            <a:avLst/>
          </a:prstGeom>
          <a:noFill/>
        </p:spPr>
      </p:pic>
      <p:pic>
        <p:nvPicPr>
          <p:cNvPr id="4099" name="Picture 3" descr="C:\Users\Ania\AppData\Local\Microsoft\Windows\INetCache\IE\M1CIIRM0\200px-Kossak_Lisowczyk[1].jpg"/>
          <p:cNvPicPr>
            <a:picLocks noChangeAspect="1" noChangeArrowheads="1"/>
          </p:cNvPicPr>
          <p:nvPr/>
        </p:nvPicPr>
        <p:blipFill>
          <a:blip r:embed="rId3" cstate="print"/>
          <a:srcRect/>
          <a:stretch>
            <a:fillRect/>
          </a:stretch>
        </p:blipFill>
        <p:spPr bwMode="auto">
          <a:xfrm>
            <a:off x="6786578" y="4467225"/>
            <a:ext cx="1905000" cy="2390775"/>
          </a:xfrm>
          <a:prstGeom prst="rect">
            <a:avLst/>
          </a:prstGeom>
          <a:noFill/>
        </p:spPr>
      </p:pic>
      <p:pic>
        <p:nvPicPr>
          <p:cNvPr id="4100" name="Picture 4" descr="C:\Users\Ania\AppData\Local\Microsoft\Windows\INetCache\IE\NLROZ97G\Piaffe_animated[1].gif"/>
          <p:cNvPicPr>
            <a:picLocks noChangeAspect="1" noChangeArrowheads="1" noCrop="1"/>
          </p:cNvPicPr>
          <p:nvPr/>
        </p:nvPicPr>
        <p:blipFill>
          <a:blip r:embed="rId4" cstate="print"/>
          <a:srcRect/>
          <a:stretch>
            <a:fillRect/>
          </a:stretch>
        </p:blipFill>
        <p:spPr bwMode="auto">
          <a:xfrm>
            <a:off x="3357554" y="4429132"/>
            <a:ext cx="2933700" cy="2209800"/>
          </a:xfrm>
          <a:prstGeom prst="rect">
            <a:avLst/>
          </a:prstGeom>
          <a:noFill/>
        </p:spPr>
      </p:pic>
      <p:pic>
        <p:nvPicPr>
          <p:cNvPr id="4101" name="Picture 5" descr="C:\Users\Ania\AppData\Local\Microsoft\Windows\INetCache\IE\ZRYF3BPV\800px-Showjumping_white_horse[1].jpg"/>
          <p:cNvPicPr>
            <a:picLocks noChangeAspect="1" noChangeArrowheads="1"/>
          </p:cNvPicPr>
          <p:nvPr/>
        </p:nvPicPr>
        <p:blipFill>
          <a:blip r:embed="rId5" cstate="print"/>
          <a:srcRect/>
          <a:stretch>
            <a:fillRect/>
          </a:stretch>
        </p:blipFill>
        <p:spPr bwMode="auto">
          <a:xfrm>
            <a:off x="0" y="4339810"/>
            <a:ext cx="3357586" cy="2518190"/>
          </a:xfrm>
          <a:prstGeom prst="rect">
            <a:avLst/>
          </a:prstGeom>
          <a:noFill/>
        </p:spPr>
      </p:pic>
      <p:pic>
        <p:nvPicPr>
          <p:cNvPr id="4104" name="Picture 8" descr="C:\Users\Ania\AppData\Local\Microsoft\Windows\INetCache\IE\I28HL9BC\1200px-Pius_Schwizer,_Nobless,_2008_Summer_Olympics_Hong_Kong[1].jpg"/>
          <p:cNvPicPr>
            <a:picLocks noChangeAspect="1" noChangeArrowheads="1"/>
          </p:cNvPicPr>
          <p:nvPr/>
        </p:nvPicPr>
        <p:blipFill>
          <a:blip r:embed="rId6" cstate="print"/>
          <a:srcRect/>
          <a:stretch>
            <a:fillRect/>
          </a:stretch>
        </p:blipFill>
        <p:spPr bwMode="auto">
          <a:xfrm>
            <a:off x="6500826" y="0"/>
            <a:ext cx="2775773" cy="42862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r>
              <a:rPr lang="pl-PL" sz="4000" dirty="0" err="1" smtClean="0">
                <a:latin typeface="Algerian" pitchFamily="82" charset="0"/>
              </a:rPr>
              <a:t>Dziekuję</a:t>
            </a:r>
            <a:r>
              <a:rPr lang="pl-PL" sz="4000" dirty="0" smtClean="0">
                <a:latin typeface="Algerian" pitchFamily="82" charset="0"/>
              </a:rPr>
              <a:t> za </a:t>
            </a:r>
            <a:r>
              <a:rPr lang="pl-PL" sz="4000" smtClean="0">
                <a:latin typeface="Algerian" pitchFamily="82" charset="0"/>
              </a:rPr>
              <a:t>uwagę♥</a:t>
            </a:r>
            <a:endParaRPr lang="pl-PL" sz="4000" dirty="0">
              <a:latin typeface="Algerian" pitchFamily="82" charset="0"/>
            </a:endParaRPr>
          </a:p>
        </p:txBody>
      </p:sp>
      <p:pic>
        <p:nvPicPr>
          <p:cNvPr id="5122" name="Picture 2" descr="C:\Users\Ania\AppData\Local\Microsoft\Windows\INetCache\IE\M1CIIRM0\horses-57933_960_720[1].jpg"/>
          <p:cNvPicPr>
            <a:picLocks noChangeAspect="1" noChangeArrowheads="1"/>
          </p:cNvPicPr>
          <p:nvPr/>
        </p:nvPicPr>
        <p:blipFill>
          <a:blip r:embed="rId2" cstate="print"/>
          <a:srcRect/>
          <a:stretch>
            <a:fillRect/>
          </a:stretch>
        </p:blipFill>
        <p:spPr bwMode="auto">
          <a:xfrm>
            <a:off x="2143108" y="2643182"/>
            <a:ext cx="5357850" cy="401838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TotalTime>
  <Words>220</Words>
  <Application>Microsoft Office PowerPoint</Application>
  <PresentationFormat>Pokaz na ekranie (4:3)</PresentationFormat>
  <Paragraphs>8</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Metro</vt:lpstr>
      <vt:lpstr>Moja pasja♥</vt:lpstr>
      <vt:lpstr>Slajd 2</vt:lpstr>
      <vt:lpstr>Slajd 3</vt:lpstr>
      <vt:lpstr>Slajd 4</vt:lpstr>
      <vt:lpstr>Slajd 5</vt:lpstr>
      <vt:lpstr>Slajd 6</vt:lpstr>
      <vt:lpstr>Slajd 7</vt:lpstr>
      <vt:lpstr>Slajd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pasja♥</dc:title>
  <dc:creator>Ania</dc:creator>
  <cp:lastModifiedBy>a</cp:lastModifiedBy>
  <cp:revision>11</cp:revision>
  <dcterms:created xsi:type="dcterms:W3CDTF">2020-09-29T17:13:06Z</dcterms:created>
  <dcterms:modified xsi:type="dcterms:W3CDTF">2020-09-29T20:28:33Z</dcterms:modified>
</cp:coreProperties>
</file>